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310" r:id="rId5"/>
    <p:sldId id="282" r:id="rId6"/>
    <p:sldId id="299" r:id="rId7"/>
    <p:sldId id="261" r:id="rId8"/>
    <p:sldId id="262" r:id="rId9"/>
    <p:sldId id="284" r:id="rId10"/>
    <p:sldId id="264" r:id="rId11"/>
    <p:sldId id="301" r:id="rId12"/>
    <p:sldId id="302" r:id="rId13"/>
    <p:sldId id="303" r:id="rId14"/>
    <p:sldId id="306" r:id="rId15"/>
    <p:sldId id="304" r:id="rId16"/>
    <p:sldId id="307" r:id="rId17"/>
    <p:sldId id="305" r:id="rId18"/>
    <p:sldId id="308" r:id="rId19"/>
    <p:sldId id="30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4E326-D9CF-45C8-9B34-DE732BA1129B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0FC7D-DDAD-408A-9BB3-8105BCE552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7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0FC7D-DDAD-408A-9BB3-8105BCE552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83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9938-7B97-4827-B60B-6F558E8CADE0}" type="datetime1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AF89-999D-4860-B72E-E5CD4A6C22C3}" type="datetime1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06DF-5009-464C-AFFF-246ECEA5CBCD}" type="datetime1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E9B-9BF5-4881-AEDD-865DFE0ECF22}" type="datetime1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E8ED-BAD2-4114-BB71-BA1507099B53}" type="datetime1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26C0-4521-47EE-BE93-856D5161A159}" type="datetime1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349EB-3C0C-4D41-8028-27712380EFC4}" type="datetime1">
              <a:rPr lang="en-US" smtClean="0"/>
              <a:pPr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105D-FF8C-488D-AD4D-4627D39D476E}" type="datetime1">
              <a:rPr lang="en-US" smtClean="0"/>
              <a:pPr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5F90-7CAA-4453-B5E8-044FE8611A9F}" type="datetime1">
              <a:rPr lang="en-US" smtClean="0"/>
              <a:pPr/>
              <a:t>4/19/2022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F58A5-7E6A-4F95-8F68-BC698291301A}" type="datetime1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9E84-5D9A-4B71-9C99-F53B86ED1974}" type="datetime1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34FF-4688-470E-B6B8-DEAD081C1074}" type="datetime1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Zar" pitchFamily="2" charset="-78"/>
              </a:rPr>
              <a:t>به نام خدا</a:t>
            </a:r>
            <a:endParaRPr lang="en-US" b="1" dirty="0">
              <a:solidFill>
                <a:schemeClr val="tx2">
                  <a:lumMod val="75000"/>
                </a:schemeClr>
              </a:solidFill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3200" dirty="0" smtClean="0">
                <a:cs typeface="B Zar" pitchFamily="2" charset="-78"/>
              </a:rPr>
              <a:t>تصویر </a:t>
            </a:r>
            <a:r>
              <a:rPr lang="fa-IR" sz="3200" dirty="0">
                <a:cs typeface="B Zar" pitchFamily="2" charset="-78"/>
              </a:rPr>
              <a:t>صفحه اول مقاله </a:t>
            </a:r>
            <a:r>
              <a:rPr lang="fa-IR" sz="3200" dirty="0" smtClean="0">
                <a:cs typeface="B Zar" pitchFamily="2" charset="-78"/>
              </a:rPr>
              <a:t>ها</a:t>
            </a:r>
            <a:endParaRPr lang="en-US" sz="3200" dirty="0">
              <a:cs typeface="B Zar" pitchFamily="2" charset="-78"/>
            </a:endParaRPr>
          </a:p>
          <a:p>
            <a:endParaRPr lang="en-US" sz="32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066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dirty="0" smtClean="0">
                <a:cs typeface="B Zar" pitchFamily="2" charset="-78"/>
              </a:rPr>
              <a:t>تصویر حکم کارگزینی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dirty="0">
                <a:cs typeface="B Zar" pitchFamily="2" charset="-78"/>
              </a:rPr>
              <a:t>تصویر نامه موافقت دانشگاه مربوطه در صورت عضو هیات علمی بودن موسس</a:t>
            </a:r>
            <a:endParaRPr lang="en-US" sz="32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>
                <a:cs typeface="B Zar" pitchFamily="2" charset="-78"/>
              </a:rPr>
              <a:t>تصویرتفاهم نامه </a:t>
            </a:r>
            <a:r>
              <a:rPr lang="fa-IR" sz="3200" dirty="0" smtClean="0">
                <a:cs typeface="B Zar" pitchFamily="2" charset="-78"/>
              </a:rPr>
              <a:t>با دانشگاه معین </a:t>
            </a:r>
            <a:endParaRPr lang="en-US" sz="3200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316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تصویر اساسنامه تیپ</a:t>
            </a:r>
            <a:endParaRPr lang="en-US" sz="3200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3199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تصاویرمستندات ثبت شرکت/پروانه بهره برداری و مجوز فعالیت</a:t>
            </a:r>
            <a:endParaRPr lang="en-US" sz="3200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9740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تصویر اساسنامه داخلی شرکت (در یک اسلاید)</a:t>
            </a:r>
            <a:endParaRPr lang="en-US" sz="3200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3561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چارت تشکیلاتی پیش فرض مرکز</a:t>
            </a:r>
            <a:endParaRPr lang="en-US" sz="3200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2568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تصویر نقشه ساختمان مرکز </a:t>
            </a:r>
            <a:endParaRPr lang="en-US" sz="3200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9253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برنامه راهبردی مرکز </a:t>
            </a:r>
            <a:r>
              <a:rPr lang="fa-IR" sz="1800" dirty="0" smtClean="0">
                <a:cs typeface="B Zar" pitchFamily="2" charset="-78"/>
              </a:rPr>
              <a:t>(به صورت کامل)</a:t>
            </a:r>
            <a:endParaRPr lang="en-US" sz="1800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9329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57200"/>
            <a:ext cx="4800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نام و آرم  دانشگاه علوم پزشکی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2057400"/>
            <a:ext cx="7772400" cy="2057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نام واحد خصوصی:شرکت</a:t>
            </a:r>
            <a:r>
              <a:rPr kumimoji="0" lang="fa-I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 تجاری یا مؤسسه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2000" baseline="0" dirty="0" smtClean="0">
                <a:solidFill>
                  <a:schemeClr val="tx1"/>
                </a:solidFill>
                <a:latin typeface="+mj-lt"/>
                <a:ea typeface="+mj-ea"/>
                <a:cs typeface="B Zar" pitchFamily="2" charset="-78"/>
              </a:rPr>
              <a:t>(ذکر سابقه</a:t>
            </a:r>
            <a:r>
              <a:rPr lang="fa-IR" sz="2000" dirty="0" smtClean="0">
                <a:solidFill>
                  <a:schemeClr val="tx1"/>
                </a:solidFill>
                <a:latin typeface="+mj-lt"/>
                <a:ea typeface="+mj-ea"/>
                <a:cs typeface="B Zar" pitchFamily="2" charset="-78"/>
              </a:rPr>
              <a:t> تحقیقاتی شرکت یا مؤسسه تجاری در موضوع مرتبط با مرکز پیشنهادی)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4343400"/>
            <a:ext cx="7772400" cy="20002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 rtl="1">
              <a:spcBef>
                <a:spcPct val="0"/>
              </a:spcBef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/>
            </a:r>
            <a:b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</a:br>
            <a:r>
              <a:rPr lang="fa-IR" sz="3500" dirty="0" smtClean="0">
                <a:latin typeface="+mj-lt"/>
                <a:ea typeface="+mj-ea"/>
                <a:cs typeface="B Zar" pitchFamily="2" charset="-78"/>
              </a:rPr>
              <a:t>نام های پیشنهادی مرکز </a:t>
            </a:r>
            <a:r>
              <a:rPr kumimoji="0" lang="fa-IR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( فارسی – انگلیسی):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r>
              <a:rPr lang="fa-IR" sz="2400" dirty="0" smtClean="0">
                <a:latin typeface="+mj-lt"/>
                <a:ea typeface="+mj-ea"/>
                <a:cs typeface="B Zar" pitchFamily="2" charset="-78"/>
              </a:rPr>
              <a:t>1-</a:t>
            </a:r>
          </a:p>
          <a:p>
            <a:pPr lvl="3" algn="r" rtl="1">
              <a:spcBef>
                <a:spcPct val="0"/>
              </a:spcBef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2-</a:t>
            </a:r>
          </a:p>
          <a:p>
            <a:pPr lvl="3" algn="r" rtl="1">
              <a:spcBef>
                <a:spcPct val="0"/>
              </a:spcBef>
            </a:pPr>
            <a:r>
              <a:rPr lang="fa-IR" sz="2400" dirty="0" smtClean="0">
                <a:latin typeface="+mj-lt"/>
                <a:ea typeface="+mj-ea"/>
                <a:cs typeface="B Zar" pitchFamily="2" charset="-78"/>
              </a:rPr>
              <a:t>3-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90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چشم انداز و رسالت مرکز(دو خط ):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2438401"/>
            <a:ext cx="7772400" cy="2133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هدف ایجاد مرکز(دو خط ):</a:t>
            </a:r>
            <a:b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</a:b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2400" dirty="0" smtClean="0">
                <a:cs typeface="B Zar" pitchFamily="2" charset="-78"/>
              </a:rPr>
              <a:t>..........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800600"/>
            <a:ext cx="7772400" cy="1905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dirty="0" smtClean="0">
                <a:cs typeface="B Zar" pitchFamily="2" charset="-78"/>
              </a:rPr>
              <a:t>ویژگی یا خصوصیت بارز اعضا یا مرکز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(یک خط ):</a:t>
            </a:r>
            <a:b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</a:b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طرح توجیهی تاسیس مرکز (در یک اسلاید)</a:t>
            </a:r>
            <a:endParaRPr lang="en-US" sz="3200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5832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7772400" cy="12192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 تصویر نامه درخواست دانشگاه علوم پزشکی </a:t>
            </a:r>
            <a:r>
              <a:rPr lang="fa-IR" sz="2000" dirty="0" smtClean="0">
                <a:cs typeface="B Zar" pitchFamily="2" charset="-78"/>
              </a:rPr>
              <a:t>............</a:t>
            </a:r>
            <a:r>
              <a:rPr lang="fa-IR" sz="3200" dirty="0" smtClean="0">
                <a:cs typeface="B Zar" pitchFamily="2" charset="-78"/>
              </a:rPr>
              <a:t> برای راه اندازی مرکز </a:t>
            </a:r>
            <a:r>
              <a:rPr lang="fa-IR" sz="3200" dirty="0" smtClean="0">
                <a:cs typeface="B Zar" pitchFamily="2" charset="-78"/>
              </a:rPr>
              <a:t>تحقیقاتی غیردولتی</a:t>
            </a:r>
            <a:r>
              <a:rPr lang="fa-IR" sz="2000" dirty="0" smtClean="0">
                <a:cs typeface="B Zar" pitchFamily="2" charset="-78"/>
              </a:rPr>
              <a:t>............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1600200"/>
            <a:ext cx="7772400" cy="1219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تصویر نامه تایید مدارک توسط  دانشگاه علوم پزشکی </a:t>
            </a: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018551"/>
              </p:ext>
            </p:extLst>
          </p:nvPr>
        </p:nvGraphicFramePr>
        <p:xfrm>
          <a:off x="304800" y="745922"/>
          <a:ext cx="8610602" cy="600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740"/>
                <a:gridCol w="1170740"/>
                <a:gridCol w="925755"/>
                <a:gridCol w="925755"/>
                <a:gridCol w="898498"/>
                <a:gridCol w="898498"/>
                <a:gridCol w="973372"/>
                <a:gridCol w="1058484"/>
                <a:gridCol w="588760"/>
              </a:tblGrid>
              <a:tr h="713469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</a:t>
                      </a:r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محل و وضعیت اشتغال طبق آخرین حکم کارگزینی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عضویت در مرکز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(تمام یا نیمه وقت)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مقاله های چاپ شده در </a:t>
                      </a: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ISI/Pub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Med</a:t>
                      </a:r>
                      <a:endParaRPr lang="fa-IR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مقاله ها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(در5سال گذشته)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یا اختراع ثبت و تایید شده</a:t>
                      </a:r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رشته</a:t>
                      </a:r>
                      <a:r>
                        <a:rPr kumimoji="0"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تحصیلی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مقطع</a:t>
                      </a:r>
                      <a:r>
                        <a:rPr kumimoji="0"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تحصیلی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نام و </a:t>
                      </a:r>
                    </a:p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نام خانوادگی</a:t>
                      </a:r>
                      <a:endParaRPr lang="en-US" sz="1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6572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دوم به بعد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اول یا مسئول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882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1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86882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2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1129478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3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86882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4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/>
                </a:tc>
              </a:tr>
              <a:tr h="86882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Badr" pitchFamily="2" charset="-78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Badr" pitchFamily="2" charset="-78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Zar" pitchFamily="2" charset="-78"/>
                        </a:rPr>
                        <a:t>5</a:t>
                      </a:r>
                      <a:endParaRPr lang="en-US" sz="1400" dirty="0">
                        <a:cs typeface="B Zar" pitchFamily="2" charset="-78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33400" y="152400"/>
            <a:ext cx="7772400" cy="533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dirty="0" smtClean="0">
                <a:cs typeface="B Zar" pitchFamily="2" charset="-78"/>
              </a:rPr>
              <a:t>مشخصات مؤسسین مرکز</a:t>
            </a: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8589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3200" dirty="0">
                <a:cs typeface="B Zar" pitchFamily="2" charset="-78"/>
              </a:rPr>
              <a:t>اسلاید هر یک از اعضای هیات </a:t>
            </a:r>
            <a:r>
              <a:rPr lang="fa-IR" sz="3200" dirty="0" smtClean="0">
                <a:cs typeface="B Zar" pitchFamily="2" charset="-78"/>
              </a:rPr>
              <a:t>موسس شامل</a:t>
            </a:r>
            <a:r>
              <a:rPr lang="fa-IR" sz="3200" dirty="0">
                <a:cs typeface="B Zar" pitchFamily="2" charset="-78"/>
              </a:rPr>
              <a:t/>
            </a:r>
            <a:br>
              <a:rPr lang="fa-IR" sz="3200" dirty="0">
                <a:cs typeface="B Zar" pitchFamily="2" charset="-78"/>
              </a:rPr>
            </a:br>
            <a:r>
              <a:rPr lang="fa-IR" sz="3200" dirty="0">
                <a:cs typeface="B Zar" pitchFamily="2" charset="-78"/>
              </a:rPr>
              <a:t> مشخصات عمومی ، </a:t>
            </a:r>
            <a:r>
              <a:rPr lang="fa-IR" sz="3200" dirty="0" smtClean="0">
                <a:cs typeface="B Zar" pitchFamily="2" charset="-78"/>
              </a:rPr>
              <a:t>مشخصات </a:t>
            </a:r>
            <a:r>
              <a:rPr lang="fa-IR" sz="3200" dirty="0">
                <a:cs typeface="B Zar" pitchFamily="2" charset="-78"/>
              </a:rPr>
              <a:t>و صفحه اول مقالات ، </a:t>
            </a:r>
            <a:r>
              <a:rPr lang="fa-IR" sz="3200" dirty="0" smtClean="0">
                <a:cs typeface="B Zar" pitchFamily="2" charset="-78"/>
              </a:rPr>
              <a:t>تصویر حکم </a:t>
            </a:r>
            <a:r>
              <a:rPr lang="fa-IR" sz="3200" dirty="0">
                <a:cs typeface="B Zar" pitchFamily="2" charset="-78"/>
              </a:rPr>
              <a:t>کارگزینی و </a:t>
            </a:r>
            <a:r>
              <a:rPr lang="fa-IR" sz="3200" dirty="0" smtClean="0">
                <a:cs typeface="B Zar" pitchFamily="2" charset="-78"/>
              </a:rPr>
              <a:t>تصویر نامه موافقت </a:t>
            </a:r>
            <a:r>
              <a:rPr lang="fa-IR" sz="3200" dirty="0">
                <a:cs typeface="B Zar" pitchFamily="2" charset="-78"/>
              </a:rPr>
              <a:t>کتبی دانشگاه مربوطه در صورت عضو هیات علمی </a:t>
            </a:r>
            <a:r>
              <a:rPr lang="fa-IR" sz="3200" dirty="0" smtClean="0">
                <a:cs typeface="B Zar" pitchFamily="2" charset="-78"/>
              </a:rPr>
              <a:t>بودن طبق الگوی اسلایدهای 8 تا 11برای هر یک از اعضای هیئت موسس به تفکیک گذاشته شود</a:t>
            </a:r>
            <a:endParaRPr lang="en-US" sz="32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617219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مشخصات هیات موسس شماره 1 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نام و نام خانوادگی:                                                             عکس فرد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رشته و مقطع تحصیلی: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هیأت علمی دانشگاه ......( در صورت هیأت علمی بودن)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سابقه عضویت فعلی در دیگرمراکز تحقیقاتی: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( دولتی / خصوصی- با ذکر نام مرکزو نوع عضویت در آن مرکز) </a:t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ویژگی تحقیقاتی بارز :</a:t>
            </a: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.................</a:t>
            </a:r>
            <a:endParaRPr lang="en-US" sz="2800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7772400" cy="914400"/>
          </a:xfrm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 مشخصات مقاله های آقا /خانم</a:t>
            </a:r>
            <a:r>
              <a:rPr lang="fa-IR" sz="2400" dirty="0" smtClean="0">
                <a:cs typeface="B Zar" pitchFamily="2" charset="-78"/>
              </a:rPr>
              <a:t>.....(عضو شماره 1)</a:t>
            </a:r>
            <a:endParaRPr lang="en-US" sz="3200" dirty="0">
              <a:cs typeface="B Zar" pitchFamily="2" charset="-78"/>
            </a:endParaRPr>
          </a:p>
        </p:txBody>
      </p:sp>
      <p:graphicFrame>
        <p:nvGraphicFramePr>
          <p:cNvPr id="3" name="Content Placeholder 7"/>
          <p:cNvGraphicFramePr>
            <a:graphicFrameLocks/>
          </p:cNvGraphicFramePr>
          <p:nvPr/>
        </p:nvGraphicFramePr>
        <p:xfrm>
          <a:off x="228600" y="1066800"/>
          <a:ext cx="8648703" cy="55046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8556"/>
                <a:gridCol w="2932693"/>
                <a:gridCol w="1791222"/>
                <a:gridCol w="864296"/>
                <a:gridCol w="839244"/>
                <a:gridCol w="653829"/>
                <a:gridCol w="978863"/>
              </a:tblGrid>
              <a:tr h="80781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 دوم 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87155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95733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107547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8962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4		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8962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5		</a:t>
                      </a: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279</Words>
  <Application>Microsoft Office PowerPoint</Application>
  <PresentationFormat>On-screen Show (4:3)</PresentationFormat>
  <Paragraphs>83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B Badr</vt:lpstr>
      <vt:lpstr>B Zar</vt:lpstr>
      <vt:lpstr>Calibri</vt:lpstr>
      <vt:lpstr>Times New Roman</vt:lpstr>
      <vt:lpstr>Office Theme</vt:lpstr>
      <vt:lpstr>به نام خدا</vt:lpstr>
      <vt:lpstr>نام و آرم  دانشگاه علوم پزشکی</vt:lpstr>
      <vt:lpstr>چشم انداز و رسالت مرکز(دو خط ): ........... ...........</vt:lpstr>
      <vt:lpstr>طرح توجیهی تاسیس مرکز (در یک اسلاید)</vt:lpstr>
      <vt:lpstr> تصویر نامه درخواست دانشگاه علوم پزشکی ............ برای راه اندازی مرکز تحقیقاتی غیردولتی............</vt:lpstr>
      <vt:lpstr>PowerPoint Presentation</vt:lpstr>
      <vt:lpstr>PowerPoint Presentation</vt:lpstr>
      <vt:lpstr>مشخصات هیات موسس شماره 1 :  نام و نام خانوادگی:                                                             عکس فرد  رشته و مقطع تحصیلی:  هیأت علمی دانشگاه ......( در صورت هیأت علمی بودن)  سابقه عضویت فعلی در دیگرمراکز تحقیقاتی: ( دولتی / خصوصی- با ذکر نام مرکزو نوع عضویت در آن مرکز)   ویژگی تحقیقاتی بارز : .................</vt:lpstr>
      <vt:lpstr> مشخصات مقاله های آقا /خانم.....(عضو شماره 1)</vt:lpstr>
      <vt:lpstr>PowerPoint Presentation</vt:lpstr>
      <vt:lpstr>تصویر حکم کارگزینی</vt:lpstr>
      <vt:lpstr>تصویر نامه موافقت دانشگاه مربوطه در صورت عضو هیات علمی بودن موسس</vt:lpstr>
      <vt:lpstr>تصویرتفاهم نامه با دانشگاه معین </vt:lpstr>
      <vt:lpstr>تصویر اساسنامه تیپ</vt:lpstr>
      <vt:lpstr>تصاویرمستندات ثبت شرکت/پروانه بهره برداری و مجوز فعالیت</vt:lpstr>
      <vt:lpstr>تصویر اساسنامه داخلی شرکت (در یک اسلاید)</vt:lpstr>
      <vt:lpstr>چارت تشکیلاتی پیش فرض مرکز</vt:lpstr>
      <vt:lpstr>تصویر نقشه ساختمان مرکز </vt:lpstr>
      <vt:lpstr>برنامه راهبردی مرکز (به صورت کامل)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ال...</dc:title>
  <dc:creator>ghalenoei</dc:creator>
  <cp:lastModifiedBy>Dr.alavi</cp:lastModifiedBy>
  <cp:revision>46</cp:revision>
  <dcterms:created xsi:type="dcterms:W3CDTF">2016-08-31T05:41:55Z</dcterms:created>
  <dcterms:modified xsi:type="dcterms:W3CDTF">2022-04-19T04:47:07Z</dcterms:modified>
</cp:coreProperties>
</file>